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57" r:id="rId3"/>
    <p:sldId id="269" r:id="rId4"/>
    <p:sldId id="281" r:id="rId5"/>
    <p:sldId id="285" r:id="rId6"/>
    <p:sldId id="280" r:id="rId7"/>
    <p:sldId id="283" r:id="rId8"/>
    <p:sldId id="28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2019/3/11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地调局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14290"/>
            <a:ext cx="1857388" cy="1851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2019/3/11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2019/3/11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2019/3/11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2019/3/11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2019/3/11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2019/3/11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2019/3/11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2019/3/11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2019/3/11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2019/3/11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  <a:t>2019/3/11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yang\桌面\未标题-2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5" y="5929313"/>
            <a:ext cx="2255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青岛海洋地质研究所公开招聘面试</a:t>
            </a:r>
            <a:r>
              <a:rPr lang="zh-CN" altLang="en-US" dirty="0" smtClean="0"/>
              <a:t>答辩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259632" y="5373216"/>
            <a:ext cx="6400800" cy="841648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答辩人：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3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第一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章 基本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情况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90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第二章 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教育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88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第三章 科研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32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工作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)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4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第四章 科研（工作）业绩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06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一</a:t>
            </a: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、应聘本工作的理由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0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00085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二、未来工作设想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64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第六章 其他需要说明的事项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02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97</TotalTime>
  <Words>63</Words>
  <Application>Microsoft Office PowerPoint</Application>
  <PresentationFormat>全屏显示(4:3)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HDS模板白色</vt:lpstr>
      <vt:lpstr>青岛海洋地质研究所公开招聘面试答辩</vt:lpstr>
      <vt:lpstr>第一章 基本情况</vt:lpstr>
      <vt:lpstr>第二章 教育经历</vt:lpstr>
      <vt:lpstr>第三章 科研(工作)经历</vt:lpstr>
      <vt:lpstr>第四章 科研（工作）业绩</vt:lpstr>
      <vt:lpstr>第五章 应聘理由及工作设想</vt:lpstr>
      <vt:lpstr>第五章 应聘理由及工作设想</vt:lpstr>
      <vt:lpstr>第六章 其他需要说明的事项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wanganguo</dc:creator>
  <cp:lastModifiedBy>jieme11</cp:lastModifiedBy>
  <cp:revision>33</cp:revision>
  <dcterms:created xsi:type="dcterms:W3CDTF">2014-02-28T01:57:51Z</dcterms:created>
  <dcterms:modified xsi:type="dcterms:W3CDTF">2019-03-11T01:53:17Z</dcterms:modified>
</cp:coreProperties>
</file>