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257" r:id="rId3"/>
    <p:sldId id="269" r:id="rId4"/>
    <p:sldId id="281" r:id="rId5"/>
    <p:sldId id="285" r:id="rId6"/>
    <p:sldId id="280" r:id="rId7"/>
    <p:sldId id="283" r:id="rId8"/>
    <p:sldId id="282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" name="图片 8" descr="BK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0"/>
            <a:ext cx="9144000" cy="4572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2021/4/6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 descr="地调局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0430" y="214290"/>
            <a:ext cx="1857388" cy="18511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2021/4/6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2021/4/6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2021/4/6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2021/4/6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2021/4/6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2021/4/6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2021/4/6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2021/4/6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2021/4/6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t>2021/4/6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142852"/>
            <a:ext cx="822960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357158" y="1071546"/>
            <a:ext cx="8429684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715008" y="6357958"/>
            <a:ext cx="1357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530820CF-B880-4189-942D-D702A7CBA730}" type="datetimeFigureOut">
              <a:rPr lang="zh-CN" altLang="en-US" smtClean="0"/>
              <a:t>2021/4/6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00364" y="6357958"/>
            <a:ext cx="26098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143768" y="6356350"/>
            <a:ext cx="15430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785813"/>
            <a:ext cx="91440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C:\Documents and Settings\yang\桌面\未标题-2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28625" y="5929313"/>
            <a:ext cx="22558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 kern="1200">
          <a:solidFill>
            <a:srgbClr val="0070C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1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青岛海洋地质研究所公开招聘面试</a:t>
            </a:r>
            <a:r>
              <a:rPr lang="zh-CN" altLang="en-US" dirty="0" smtClean="0"/>
              <a:t>答辩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259632" y="5373216"/>
            <a:ext cx="6400800" cy="841648"/>
          </a:xfrm>
        </p:spPr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答辩人：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734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35496" y="116632"/>
            <a:ext cx="9108504" cy="484187"/>
          </a:xfrm>
        </p:spPr>
        <p:txBody>
          <a:bodyPr>
            <a:noAutofit/>
          </a:bodyPr>
          <a:lstStyle/>
          <a:p>
            <a:r>
              <a:rPr lang="zh-CN" altLang="en-US" sz="3200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第一</a:t>
            </a:r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章 基本情况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9903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16632"/>
            <a:ext cx="9141304" cy="484187"/>
          </a:xfrm>
        </p:spPr>
        <p:txBody>
          <a:bodyPr>
            <a:noAutofit/>
          </a:bodyPr>
          <a:lstStyle/>
          <a:p>
            <a:r>
              <a:rPr lang="zh-CN" altLang="en-US" sz="3200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第二章 教育经历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7886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77287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第三章 科研（工作）</a:t>
            </a:r>
            <a:r>
              <a:rPr lang="zh-CN" altLang="en-US" sz="3200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经历</a:t>
            </a: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840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-2559" y="116632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第四章 科研（工作）业绩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539552" y="1124744"/>
            <a:ext cx="8352928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0065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16632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第五章 应聘理由及工作设想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4294967295"/>
          </p:nvPr>
        </p:nvSpPr>
        <p:spPr>
          <a:xfrm>
            <a:off x="0" y="836712"/>
            <a:ext cx="8208963" cy="4752975"/>
          </a:xfrm>
        </p:spPr>
        <p:txBody>
          <a:bodyPr>
            <a:normAutofit/>
          </a:bodyPr>
          <a:lstStyle/>
          <a:p>
            <a:pPr algn="l"/>
            <a:r>
              <a:rPr lang="zh-CN" altLang="en-US" sz="2800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一</a:t>
            </a:r>
            <a:r>
              <a:rPr lang="zh-CN" altLang="en-US" sz="2800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、应聘本工作的理由</a:t>
            </a:r>
            <a:endParaRPr lang="zh-CN" altLang="en-US" sz="2800" dirty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801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00085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第五章 应聘理由及工作设想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4294967295"/>
          </p:nvPr>
        </p:nvSpPr>
        <p:spPr>
          <a:xfrm>
            <a:off x="0" y="836712"/>
            <a:ext cx="8208963" cy="4752975"/>
          </a:xfrm>
        </p:spPr>
        <p:txBody>
          <a:bodyPr>
            <a:normAutofit/>
          </a:bodyPr>
          <a:lstStyle/>
          <a:p>
            <a:pPr algn="l"/>
            <a:r>
              <a:rPr lang="zh-CN" altLang="en-US" sz="2800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二、未来工作设想</a:t>
            </a:r>
            <a:endParaRPr lang="zh-CN" altLang="en-US" sz="2800" dirty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3649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16632"/>
            <a:ext cx="9108504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第六章 其他需要说明的事项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7025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S模板白色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HDS参考样式白</Template>
  <TotalTime>97</TotalTime>
  <Words>63</Words>
  <Application>Microsoft Office PowerPoint</Application>
  <PresentationFormat>全屏显示(4:3)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宋体</vt:lpstr>
      <vt:lpstr>Arial</vt:lpstr>
      <vt:lpstr>Calibri</vt:lpstr>
      <vt:lpstr>黑体</vt:lpstr>
      <vt:lpstr>微软雅黑</vt:lpstr>
      <vt:lpstr>HDS模板白色</vt:lpstr>
      <vt:lpstr>青岛海洋地质研究所公开招聘面试答辩</vt:lpstr>
      <vt:lpstr>第一章 基本情况</vt:lpstr>
      <vt:lpstr>第二章 教育经历</vt:lpstr>
      <vt:lpstr>第三章 科研（工作）经历</vt:lpstr>
      <vt:lpstr>第四章 科研（工作）业绩</vt:lpstr>
      <vt:lpstr>第五章 应聘理由及工作设想</vt:lpstr>
      <vt:lpstr>第五章 应聘理由及工作设想</vt:lpstr>
      <vt:lpstr>第六章 其他需要说明的事项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第一章 基本情况介绍</dc:title>
  <dc:creator>wanganguo</dc:creator>
  <cp:lastModifiedBy>曹先明</cp:lastModifiedBy>
  <cp:revision>35</cp:revision>
  <dcterms:created xsi:type="dcterms:W3CDTF">2014-02-28T01:57:51Z</dcterms:created>
  <dcterms:modified xsi:type="dcterms:W3CDTF">2021-04-06T10:36:24Z</dcterms:modified>
</cp:coreProperties>
</file>